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016" autoAdjust="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3AFD5-4B3C-4F0C-B8DE-8C99929B4848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A3493-60F5-4C99-A770-8E38E9F5A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91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3493-60F5-4C99-A770-8E38E9F5A32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8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3493-60F5-4C99-A770-8E38E9F5A32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41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3493-60F5-4C99-A770-8E38E9F5A32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47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3493-60F5-4C99-A770-8E38E9F5A32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67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3493-60F5-4C99-A770-8E38E9F5A32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15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3493-60F5-4C99-A770-8E38E9F5A32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9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3493-60F5-4C99-A770-8E38E9F5A32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12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11/24/2021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61EC-91FA-42B0-A0F2-51063812B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507" y="1432223"/>
            <a:ext cx="10857390" cy="3035808"/>
          </a:xfrm>
        </p:spPr>
        <p:txBody>
          <a:bodyPr/>
          <a:lstStyle/>
          <a:p>
            <a:r>
              <a:rPr lang="en-US" dirty="0"/>
              <a:t>Day 1/100</a:t>
            </a:r>
            <a:br>
              <a:rPr lang="en-US" dirty="0"/>
            </a:br>
            <a:r>
              <a:rPr lang="en-US" dirty="0"/>
              <a:t>Java Practice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3029E-1C75-404E-9BCA-13C52BCDB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928" y="4468031"/>
            <a:ext cx="7891272" cy="106984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100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Days </a:t>
            </a:r>
            <a:r>
              <a:rPr lang="en-US" dirty="0"/>
              <a:t>of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Coding Practice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Navaneethan</a:t>
            </a:r>
          </a:p>
        </p:txBody>
      </p:sp>
    </p:spTree>
    <p:extLst>
      <p:ext uri="{BB962C8B-B14F-4D97-AF65-F5344CB8AC3E}">
        <p14:creationId xmlns:p14="http://schemas.microsoft.com/office/powerpoint/2010/main" val="2900038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5F31-547A-49BD-AA8F-BA7BD138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Prg</a:t>
            </a:r>
            <a:r>
              <a:rPr lang="en-US" dirty="0"/>
              <a:t> – 1:  Welcome to Java!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D126-6970-44FC-9457-EC14A106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en-US" b="0" i="0" dirty="0">
                <a:solidFill>
                  <a:srgbClr val="576871"/>
                </a:solidFill>
                <a:effectLst/>
                <a:latin typeface="OpenSans"/>
              </a:rPr>
              <a:t>Welcome to the world of Java! In this challenge, we practice printing to </a:t>
            </a:r>
            <a:r>
              <a:rPr lang="en-US" b="0" i="0" dirty="0" err="1">
                <a:solidFill>
                  <a:srgbClr val="576871"/>
                </a:solidFill>
                <a:effectLst/>
                <a:latin typeface="OpenSans"/>
              </a:rPr>
              <a:t>stdout</a:t>
            </a:r>
            <a:r>
              <a:rPr lang="en-US" b="0" i="0" dirty="0">
                <a:solidFill>
                  <a:srgbClr val="576871"/>
                </a:solidFill>
                <a:effectLst/>
                <a:latin typeface="OpenSans"/>
              </a:rPr>
              <a:t>.</a:t>
            </a:r>
          </a:p>
          <a:p>
            <a:pPr marL="0" indent="0" algn="l" fontAlgn="base">
              <a:buNone/>
            </a:pPr>
            <a:endParaRPr lang="en-US" dirty="0">
              <a:solidFill>
                <a:srgbClr val="576871"/>
              </a:solidFill>
              <a:latin typeface="OpenSans"/>
            </a:endParaRPr>
          </a:p>
          <a:p>
            <a:pPr marL="0" indent="0" algn="l" fontAlgn="base">
              <a:buNone/>
            </a:pPr>
            <a:r>
              <a:rPr lang="en-US" b="1" i="0" dirty="0">
                <a:solidFill>
                  <a:srgbClr val="576871"/>
                </a:solidFill>
                <a:effectLst/>
                <a:latin typeface="OpenSans"/>
              </a:rPr>
              <a:t>Input Format </a:t>
            </a:r>
          </a:p>
          <a:p>
            <a:pPr marL="0" indent="0" algn="l" fontAlgn="base">
              <a:buNone/>
            </a:pPr>
            <a:r>
              <a:rPr lang="en-US" dirty="0">
                <a:solidFill>
                  <a:srgbClr val="576871"/>
                </a:solidFill>
                <a:latin typeface="OpenSans"/>
              </a:rPr>
              <a:t>There is no input for this challenge</a:t>
            </a:r>
          </a:p>
          <a:p>
            <a:pPr marL="0" indent="0" algn="l" fontAlgn="base">
              <a:buNone/>
            </a:pPr>
            <a:endParaRPr lang="en-US" b="0" i="0" dirty="0">
              <a:solidFill>
                <a:srgbClr val="576871"/>
              </a:solidFill>
              <a:effectLst/>
              <a:latin typeface="OpenSans"/>
            </a:endParaRPr>
          </a:p>
          <a:p>
            <a:pPr marL="0" indent="0" algn="l" fontAlgn="base">
              <a:buNone/>
            </a:pPr>
            <a:r>
              <a:rPr lang="en-US" b="1" dirty="0">
                <a:solidFill>
                  <a:srgbClr val="576871"/>
                </a:solidFill>
                <a:latin typeface="OpenSans"/>
              </a:rPr>
              <a:t>Output Format: </a:t>
            </a:r>
          </a:p>
          <a:p>
            <a:pPr marL="0" indent="0" algn="l" fontAlgn="base">
              <a:buNone/>
            </a:pPr>
            <a:r>
              <a:rPr lang="en-US" b="0" i="0" dirty="0">
                <a:solidFill>
                  <a:srgbClr val="576871"/>
                </a:solidFill>
                <a:effectLst/>
                <a:latin typeface="OpenSans"/>
              </a:rPr>
              <a:t>You must print two lines of output.</a:t>
            </a:r>
          </a:p>
          <a:p>
            <a:pPr marL="0" indent="0" algn="l" fontAlgn="base">
              <a:buNone/>
            </a:pPr>
            <a:r>
              <a:rPr lang="en-US" dirty="0">
                <a:solidFill>
                  <a:srgbClr val="576871"/>
                </a:solidFill>
                <a:latin typeface="OpenSans"/>
              </a:rPr>
              <a:t>1. Print </a:t>
            </a:r>
            <a:r>
              <a:rPr lang="en-US" b="1" dirty="0">
                <a:solidFill>
                  <a:srgbClr val="576871"/>
                </a:solidFill>
                <a:latin typeface="OpenSans"/>
              </a:rPr>
              <a:t>Hello World!</a:t>
            </a:r>
            <a:r>
              <a:rPr lang="en-US" dirty="0">
                <a:solidFill>
                  <a:srgbClr val="576871"/>
                </a:solidFill>
                <a:latin typeface="OpenSans"/>
              </a:rPr>
              <a:t> on the first line</a:t>
            </a:r>
          </a:p>
          <a:p>
            <a:pPr marL="0" indent="0" algn="l" fontAlgn="base">
              <a:buNone/>
            </a:pPr>
            <a:r>
              <a:rPr lang="en-US" b="0" i="0" dirty="0">
                <a:solidFill>
                  <a:srgbClr val="576871"/>
                </a:solidFill>
                <a:effectLst/>
                <a:latin typeface="OpenSans"/>
              </a:rPr>
              <a:t>2. Print </a:t>
            </a:r>
            <a:r>
              <a:rPr lang="en-US" b="1" i="0" dirty="0">
                <a:solidFill>
                  <a:srgbClr val="576871"/>
                </a:solidFill>
                <a:effectLst/>
                <a:latin typeface="OpenSans"/>
              </a:rPr>
              <a:t>Hello Java!</a:t>
            </a:r>
            <a:r>
              <a:rPr lang="en-US" b="0" i="0" dirty="0">
                <a:solidFill>
                  <a:srgbClr val="576871"/>
                </a:solidFill>
                <a:effectLst/>
                <a:latin typeface="OpenSans"/>
              </a:rPr>
              <a:t> on the second line. </a:t>
            </a:r>
          </a:p>
          <a:p>
            <a:pPr marL="0" indent="0" algn="l" fontAlgn="base">
              <a:buNone/>
            </a:pPr>
            <a:endParaRPr lang="en-US" dirty="0">
              <a:solidFill>
                <a:srgbClr val="576871"/>
              </a:solidFill>
              <a:latin typeface="OpenSans"/>
            </a:endParaRPr>
          </a:p>
          <a:p>
            <a:pPr marL="0" indent="0" algn="l" fontAlgn="base">
              <a:buNone/>
            </a:pPr>
            <a:endParaRPr lang="en-US" b="0" i="0" dirty="0">
              <a:solidFill>
                <a:srgbClr val="0E141E"/>
              </a:solidFill>
              <a:effectLst/>
              <a:latin typeface="var(--font-family-text)"/>
            </a:endParaRPr>
          </a:p>
          <a:p>
            <a:pPr marL="0" indent="0" algn="l" fontAlgn="base">
              <a:buNone/>
            </a:pPr>
            <a:endParaRPr lang="en-US" dirty="0">
              <a:solidFill>
                <a:srgbClr val="576871"/>
              </a:solidFill>
              <a:latin typeface="OpenSans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C66BB-AF48-4A31-BCA3-61FD20FE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2529840"/>
            <a:ext cx="4246880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52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5F31-547A-49BD-AA8F-BA7BD138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48" y="0"/>
            <a:ext cx="10058400" cy="1609344"/>
          </a:xfrm>
        </p:spPr>
        <p:txBody>
          <a:bodyPr/>
          <a:lstStyle/>
          <a:p>
            <a:r>
              <a:rPr lang="en-US" dirty="0" err="1"/>
              <a:t>PRg</a:t>
            </a:r>
            <a:r>
              <a:rPr lang="en-US" dirty="0"/>
              <a:t> – 2: </a:t>
            </a:r>
            <a:r>
              <a:rPr lang="en-US" dirty="0" err="1"/>
              <a:t>ConditionaL</a:t>
            </a:r>
            <a:r>
              <a:rPr lang="en-US" dirty="0"/>
              <a:t> CHECK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D126-6970-44FC-9457-EC14A1061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48" y="1403604"/>
            <a:ext cx="10058400" cy="4050792"/>
          </a:xfrm>
        </p:spPr>
        <p:txBody>
          <a:bodyPr/>
          <a:lstStyle/>
          <a:p>
            <a:pPr marL="0" indent="0" algn="l" fontAlgn="base">
              <a:buNone/>
            </a:pPr>
            <a:r>
              <a:rPr lang="en-US" b="0" i="0" dirty="0">
                <a:solidFill>
                  <a:srgbClr val="576871"/>
                </a:solidFill>
                <a:effectLst/>
                <a:latin typeface="OpenSans"/>
              </a:rPr>
              <a:t>In this challenge, we test your knowledge of using </a:t>
            </a:r>
            <a:r>
              <a:rPr lang="en-US" b="0" i="1" dirty="0">
                <a:solidFill>
                  <a:srgbClr val="576871"/>
                </a:solidFill>
                <a:effectLst/>
                <a:latin typeface="OpenSans"/>
              </a:rPr>
              <a:t>if-else</a:t>
            </a:r>
            <a:r>
              <a:rPr lang="en-US" b="0" i="0" dirty="0">
                <a:solidFill>
                  <a:srgbClr val="576871"/>
                </a:solidFill>
                <a:effectLst/>
                <a:latin typeface="OpenSans"/>
              </a:rPr>
              <a:t> conditional statements to automate decision-making processes. </a:t>
            </a:r>
          </a:p>
          <a:p>
            <a:pPr marL="0" indent="0" algn="l" fontAlgn="base">
              <a:buNone/>
            </a:pPr>
            <a:r>
              <a:rPr lang="en-US" b="0" i="0" dirty="0">
                <a:solidFill>
                  <a:srgbClr val="576871"/>
                </a:solidFill>
                <a:effectLst/>
                <a:latin typeface="OpenSans"/>
              </a:rPr>
              <a:t>An if-else statement has the following logical flow:</a:t>
            </a:r>
            <a:endParaRPr lang="en-US" dirty="0">
              <a:solidFill>
                <a:srgbClr val="576871"/>
              </a:solidFill>
              <a:latin typeface="OpenSans"/>
            </a:endParaRPr>
          </a:p>
          <a:p>
            <a:pPr marL="0" indent="0" algn="l" fontAlgn="base">
              <a:buNone/>
            </a:pPr>
            <a:endParaRPr lang="en-US" b="0" i="0" dirty="0">
              <a:solidFill>
                <a:srgbClr val="576871"/>
              </a:solidFill>
              <a:effectLst/>
              <a:latin typeface="OpenSans"/>
            </a:endParaRPr>
          </a:p>
          <a:p>
            <a:pPr marL="0" indent="0" algn="l" fontAlgn="base">
              <a:buNone/>
            </a:pPr>
            <a:endParaRPr lang="en-US" dirty="0">
              <a:solidFill>
                <a:srgbClr val="576871"/>
              </a:solidFill>
              <a:latin typeface="OpenSans"/>
            </a:endParaRPr>
          </a:p>
          <a:p>
            <a:pPr marL="0" indent="0" algn="l" fontAlgn="base">
              <a:buNone/>
            </a:pPr>
            <a:endParaRPr lang="en-US" b="0" i="0" dirty="0">
              <a:solidFill>
                <a:srgbClr val="576871"/>
              </a:solidFill>
              <a:effectLst/>
              <a:latin typeface="OpenSans"/>
            </a:endParaRPr>
          </a:p>
          <a:p>
            <a:pPr marL="0" indent="0" algn="l" fontAlgn="base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F0621-78DE-4C96-90CF-6D5CBCD5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2657347"/>
            <a:ext cx="6167120" cy="2272097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29A57-AF19-4E84-89FB-49AC99DF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343" y="1877507"/>
            <a:ext cx="5170794" cy="4696013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C08921-04F8-4D0F-A039-977DDDDCF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48" y="5010627"/>
            <a:ext cx="4747514" cy="1683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9960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5F31-547A-49BD-AA8F-BA7BD138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48" y="0"/>
            <a:ext cx="10058400" cy="1310640"/>
          </a:xfrm>
        </p:spPr>
        <p:txBody>
          <a:bodyPr/>
          <a:lstStyle/>
          <a:p>
            <a:r>
              <a:rPr lang="en-US" dirty="0" err="1"/>
              <a:t>PRg</a:t>
            </a:r>
            <a:r>
              <a:rPr lang="en-US" dirty="0"/>
              <a:t> – 3: java stdin and </a:t>
            </a:r>
            <a:r>
              <a:rPr lang="en-US" dirty="0" err="1"/>
              <a:t>stdout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7EFC0-9169-4880-861B-A24A40F60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2" y="1088961"/>
            <a:ext cx="7592377" cy="861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22852-01F0-4453-A10F-6FD368194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48" y="2021840"/>
            <a:ext cx="7058152" cy="4825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63845A-3B06-44C6-92A4-F33DB6D6023C}"/>
              </a:ext>
            </a:extLst>
          </p:cNvPr>
          <p:cNvSpPr/>
          <p:nvPr/>
        </p:nvSpPr>
        <p:spPr>
          <a:xfrm>
            <a:off x="7721600" y="1893823"/>
            <a:ext cx="4090035" cy="32979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 Input: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3.1415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Happy learning..!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 Output: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String: Happy learning..!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Double: 3.1415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Int: 42</a:t>
            </a:r>
            <a:endParaRPr lang="en-IN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4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5F31-547A-49BD-AA8F-BA7BD138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0"/>
            <a:ext cx="10599928" cy="1066800"/>
          </a:xfrm>
        </p:spPr>
        <p:txBody>
          <a:bodyPr/>
          <a:lstStyle/>
          <a:p>
            <a:r>
              <a:rPr lang="en-US" dirty="0" err="1"/>
              <a:t>PRg</a:t>
            </a:r>
            <a:r>
              <a:rPr lang="en-US" dirty="0"/>
              <a:t> – 4: java stdin and </a:t>
            </a:r>
            <a:r>
              <a:rPr lang="en-US" dirty="0" err="1"/>
              <a:t>stdout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3046E-B1A8-41D1-B5E3-9C23966E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1" y="931116"/>
            <a:ext cx="6171460" cy="592688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3C8F2-51AF-4186-869F-03905AC22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421" y="931116"/>
            <a:ext cx="5972597" cy="43029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37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5F31-547A-49BD-AA8F-BA7BD138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0"/>
            <a:ext cx="9771888" cy="1066800"/>
          </a:xfrm>
        </p:spPr>
        <p:txBody>
          <a:bodyPr/>
          <a:lstStyle/>
          <a:p>
            <a:r>
              <a:rPr lang="en-US" dirty="0" err="1"/>
              <a:t>PRg</a:t>
            </a:r>
            <a:r>
              <a:rPr lang="en-US" dirty="0"/>
              <a:t> – 4: java stdin and </a:t>
            </a:r>
            <a:r>
              <a:rPr lang="en-US" dirty="0" err="1"/>
              <a:t>stdout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FCC0B-697D-4E9E-8B1A-DAFD5BE49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54" y="1985962"/>
            <a:ext cx="8420100" cy="41052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rgbClr val="00B0F0">
                <a:alpha val="40000"/>
              </a:srgb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EE5B57-B69F-4FBF-B21F-6753A010E52D}"/>
              </a:ext>
            </a:extLst>
          </p:cNvPr>
          <p:cNvSpPr/>
          <p:nvPr/>
        </p:nvSpPr>
        <p:spPr>
          <a:xfrm>
            <a:off x="978154" y="1066800"/>
            <a:ext cx="4823206" cy="62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0CB030-CB83-4F16-B8EA-43839B7A0806}"/>
              </a:ext>
            </a:extLst>
          </p:cNvPr>
          <p:cNvSpPr/>
          <p:nvPr/>
        </p:nvSpPr>
        <p:spPr>
          <a:xfrm>
            <a:off x="978154" y="1066800"/>
            <a:ext cx="4325366" cy="62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03CB1-BA63-4476-9B58-9F68A4FD5625}"/>
              </a:ext>
            </a:extLst>
          </p:cNvPr>
          <p:cNvSpPr/>
          <p:nvPr/>
        </p:nvSpPr>
        <p:spPr>
          <a:xfrm>
            <a:off x="978154" y="1262221"/>
            <a:ext cx="3068320" cy="528320"/>
          </a:xfrm>
          <a:prstGeom prst="rect">
            <a:avLst/>
          </a:prstGeom>
          <a:effectLst>
            <a:glow rad="63500">
              <a:srgbClr val="00B0F0">
                <a:alpha val="40000"/>
              </a:srgb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Code Snippet 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743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5F31-547A-49BD-AA8F-BA7BD138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0"/>
            <a:ext cx="10599928" cy="934720"/>
          </a:xfrm>
        </p:spPr>
        <p:txBody>
          <a:bodyPr/>
          <a:lstStyle/>
          <a:p>
            <a:r>
              <a:rPr lang="en-US" dirty="0" err="1"/>
              <a:t>PRg</a:t>
            </a:r>
            <a:r>
              <a:rPr lang="en-US" dirty="0"/>
              <a:t> – 5: java LOOPS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2B269-C154-4BB1-A835-A376BFD2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7278898" cy="6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78374-00D0-4DEB-B4B6-122B09CA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418" y="762000"/>
            <a:ext cx="2820142" cy="51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0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20BFA3-2347-4FBE-A1EC-B0F76B6B2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12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233</TotalTime>
  <Words>172</Words>
  <Application>Microsoft Office PowerPoint</Application>
  <PresentationFormat>Widescreen</PresentationFormat>
  <Paragraphs>41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Courier New</vt:lpstr>
      <vt:lpstr>OpenSans</vt:lpstr>
      <vt:lpstr>Rockwell</vt:lpstr>
      <vt:lpstr>Rockwell Condensed</vt:lpstr>
      <vt:lpstr>var(--font-family-text)</vt:lpstr>
      <vt:lpstr>Wingdings</vt:lpstr>
      <vt:lpstr>Wood Type</vt:lpstr>
      <vt:lpstr>Day 1/100 Java Practice</vt:lpstr>
      <vt:lpstr>Prg – 1:  Welcome to Java!</vt:lpstr>
      <vt:lpstr>PRg – 2: ConditionaL CHECK</vt:lpstr>
      <vt:lpstr>PRg – 3: java stdin and stdout</vt:lpstr>
      <vt:lpstr>PRg – 4: java stdin and stdout</vt:lpstr>
      <vt:lpstr>PRg – 4: java stdin and stdout</vt:lpstr>
      <vt:lpstr>PRg – 5: java LOOPS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1/100 Java Practice</dc:title>
  <dc:creator>nava.srmece@outlook.com</dc:creator>
  <cp:lastModifiedBy>nava.srmece@outlook.com</cp:lastModifiedBy>
  <cp:revision>34</cp:revision>
  <dcterms:created xsi:type="dcterms:W3CDTF">2021-11-24T08:33:01Z</dcterms:created>
  <dcterms:modified xsi:type="dcterms:W3CDTF">2021-11-24T13:26:56Z</dcterms:modified>
</cp:coreProperties>
</file>